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4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5544800" cy="10058400"/>
  <p:notesSz cx="6858000" cy="9144000"/>
  <p:defaultTextStyle>
    <a:defPPr>
      <a:defRPr lang="en-US"/>
    </a:defPPr>
    <a:lvl1pPr marL="0" algn="l" defTabSz="146304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31520" algn="l" defTabSz="146304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63040" algn="l" defTabSz="146304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94560" algn="l" defTabSz="146304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26080" algn="l" defTabSz="146304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57600" algn="l" defTabSz="146304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89120" algn="l" defTabSz="146304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120640" algn="l" defTabSz="146304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52160" algn="l" defTabSz="146304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84" y="-294"/>
      </p:cViewPr>
      <p:guideLst>
        <p:guide orient="horz" pos="3168"/>
        <p:guide pos="48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65860" y="3124624"/>
            <a:ext cx="13213080" cy="21560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31720" y="5699760"/>
            <a:ext cx="1088136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31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63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94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26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89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120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52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FC9F-ABDA-49F4-AC13-B08E9529A159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12CDA-6B04-4570-BB8C-EF70724A17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0844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FC9F-ABDA-49F4-AC13-B08E9529A159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12CDA-6B04-4570-BB8C-EF70724A17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8170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269980" y="402803"/>
            <a:ext cx="3497580" cy="858223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7240" y="402803"/>
            <a:ext cx="10233660" cy="85822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FC9F-ABDA-49F4-AC13-B08E9529A159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12CDA-6B04-4570-BB8C-EF70724A17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479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FC9F-ABDA-49F4-AC13-B08E9529A159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12CDA-6B04-4570-BB8C-EF70724A17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0993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7932" y="6463454"/>
            <a:ext cx="13213080" cy="199771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7932" y="4263180"/>
            <a:ext cx="13213080" cy="2200274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31520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6304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3pPr>
            <a:lvl4pPr marL="219456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2608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5760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8912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12064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5216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FC9F-ABDA-49F4-AC13-B08E9529A159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12CDA-6B04-4570-BB8C-EF70724A17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242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7240" y="2346961"/>
            <a:ext cx="6865620" cy="6638079"/>
          </a:xfrm>
        </p:spPr>
        <p:txBody>
          <a:bodyPr/>
          <a:lstStyle>
            <a:lvl1pPr>
              <a:defRPr sz="45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01940" y="2346961"/>
            <a:ext cx="6865620" cy="6638079"/>
          </a:xfrm>
        </p:spPr>
        <p:txBody>
          <a:bodyPr/>
          <a:lstStyle>
            <a:lvl1pPr>
              <a:defRPr sz="45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FC9F-ABDA-49F4-AC13-B08E9529A159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12CDA-6B04-4570-BB8C-EF70724A17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0578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7240" y="2251499"/>
            <a:ext cx="6868320" cy="938318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31520" indent="0">
              <a:buNone/>
              <a:defRPr sz="3200" b="1"/>
            </a:lvl2pPr>
            <a:lvl3pPr marL="1463040" indent="0">
              <a:buNone/>
              <a:defRPr sz="2900" b="1"/>
            </a:lvl3pPr>
            <a:lvl4pPr marL="2194560" indent="0">
              <a:buNone/>
              <a:defRPr sz="2600" b="1"/>
            </a:lvl4pPr>
            <a:lvl5pPr marL="2926080" indent="0">
              <a:buNone/>
              <a:defRPr sz="2600" b="1"/>
            </a:lvl5pPr>
            <a:lvl6pPr marL="3657600" indent="0">
              <a:buNone/>
              <a:defRPr sz="2600" b="1"/>
            </a:lvl6pPr>
            <a:lvl7pPr marL="4389120" indent="0">
              <a:buNone/>
              <a:defRPr sz="2600" b="1"/>
            </a:lvl7pPr>
            <a:lvl8pPr marL="5120640" indent="0">
              <a:buNone/>
              <a:defRPr sz="2600" b="1"/>
            </a:lvl8pPr>
            <a:lvl9pPr marL="5852160" indent="0">
              <a:buNone/>
              <a:defRPr sz="2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7240" y="3189817"/>
            <a:ext cx="6868320" cy="5795222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96543" y="2251499"/>
            <a:ext cx="6871018" cy="938318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31520" indent="0">
              <a:buNone/>
              <a:defRPr sz="3200" b="1"/>
            </a:lvl2pPr>
            <a:lvl3pPr marL="1463040" indent="0">
              <a:buNone/>
              <a:defRPr sz="2900" b="1"/>
            </a:lvl3pPr>
            <a:lvl4pPr marL="2194560" indent="0">
              <a:buNone/>
              <a:defRPr sz="2600" b="1"/>
            </a:lvl4pPr>
            <a:lvl5pPr marL="2926080" indent="0">
              <a:buNone/>
              <a:defRPr sz="2600" b="1"/>
            </a:lvl5pPr>
            <a:lvl6pPr marL="3657600" indent="0">
              <a:buNone/>
              <a:defRPr sz="2600" b="1"/>
            </a:lvl6pPr>
            <a:lvl7pPr marL="4389120" indent="0">
              <a:buNone/>
              <a:defRPr sz="2600" b="1"/>
            </a:lvl7pPr>
            <a:lvl8pPr marL="5120640" indent="0">
              <a:buNone/>
              <a:defRPr sz="2600" b="1"/>
            </a:lvl8pPr>
            <a:lvl9pPr marL="5852160" indent="0">
              <a:buNone/>
              <a:defRPr sz="2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96543" y="3189817"/>
            <a:ext cx="6871018" cy="5795222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FC9F-ABDA-49F4-AC13-B08E9529A159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12CDA-6B04-4570-BB8C-EF70724A17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212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FC9F-ABDA-49F4-AC13-B08E9529A159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12CDA-6B04-4570-BB8C-EF70724A17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2129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FC9F-ABDA-49F4-AC13-B08E9529A159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12CDA-6B04-4570-BB8C-EF70724A17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029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41" y="400473"/>
            <a:ext cx="5114132" cy="170434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77585" y="400474"/>
            <a:ext cx="8689975" cy="8584566"/>
          </a:xfrm>
        </p:spPr>
        <p:txBody>
          <a:bodyPr/>
          <a:lstStyle>
            <a:lvl1pPr>
              <a:defRPr sz="5100"/>
            </a:lvl1pPr>
            <a:lvl2pPr>
              <a:defRPr sz="45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7241" y="2104814"/>
            <a:ext cx="5114132" cy="6880226"/>
          </a:xfrm>
        </p:spPr>
        <p:txBody>
          <a:bodyPr/>
          <a:lstStyle>
            <a:lvl1pPr marL="0" indent="0">
              <a:buNone/>
              <a:defRPr sz="2200"/>
            </a:lvl1pPr>
            <a:lvl2pPr marL="731520" indent="0">
              <a:buNone/>
              <a:defRPr sz="1900"/>
            </a:lvl2pPr>
            <a:lvl3pPr marL="1463040" indent="0">
              <a:buNone/>
              <a:defRPr sz="1600"/>
            </a:lvl3pPr>
            <a:lvl4pPr marL="2194560" indent="0">
              <a:buNone/>
              <a:defRPr sz="1400"/>
            </a:lvl4pPr>
            <a:lvl5pPr marL="2926080" indent="0">
              <a:buNone/>
              <a:defRPr sz="1400"/>
            </a:lvl5pPr>
            <a:lvl6pPr marL="3657600" indent="0">
              <a:buNone/>
              <a:defRPr sz="1400"/>
            </a:lvl6pPr>
            <a:lvl7pPr marL="4389120" indent="0">
              <a:buNone/>
              <a:defRPr sz="1400"/>
            </a:lvl7pPr>
            <a:lvl8pPr marL="5120640" indent="0">
              <a:buNone/>
              <a:defRPr sz="1400"/>
            </a:lvl8pPr>
            <a:lvl9pPr marL="585216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FC9F-ABDA-49F4-AC13-B08E9529A159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12CDA-6B04-4570-BB8C-EF70724A17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7120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6890" y="7040880"/>
            <a:ext cx="9326880" cy="831216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46890" y="898737"/>
            <a:ext cx="9326880" cy="6035040"/>
          </a:xfrm>
        </p:spPr>
        <p:txBody>
          <a:bodyPr/>
          <a:lstStyle>
            <a:lvl1pPr marL="0" indent="0">
              <a:buNone/>
              <a:defRPr sz="5100"/>
            </a:lvl1pPr>
            <a:lvl2pPr marL="731520" indent="0">
              <a:buNone/>
              <a:defRPr sz="4500"/>
            </a:lvl2pPr>
            <a:lvl3pPr marL="1463040" indent="0">
              <a:buNone/>
              <a:defRPr sz="3800"/>
            </a:lvl3pPr>
            <a:lvl4pPr marL="2194560" indent="0">
              <a:buNone/>
              <a:defRPr sz="3200"/>
            </a:lvl4pPr>
            <a:lvl5pPr marL="2926080" indent="0">
              <a:buNone/>
              <a:defRPr sz="3200"/>
            </a:lvl5pPr>
            <a:lvl6pPr marL="3657600" indent="0">
              <a:buNone/>
              <a:defRPr sz="3200"/>
            </a:lvl6pPr>
            <a:lvl7pPr marL="4389120" indent="0">
              <a:buNone/>
              <a:defRPr sz="3200"/>
            </a:lvl7pPr>
            <a:lvl8pPr marL="5120640" indent="0">
              <a:buNone/>
              <a:defRPr sz="3200"/>
            </a:lvl8pPr>
            <a:lvl9pPr marL="5852160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6890" y="7872096"/>
            <a:ext cx="9326880" cy="1180464"/>
          </a:xfrm>
        </p:spPr>
        <p:txBody>
          <a:bodyPr/>
          <a:lstStyle>
            <a:lvl1pPr marL="0" indent="0">
              <a:buNone/>
              <a:defRPr sz="2200"/>
            </a:lvl1pPr>
            <a:lvl2pPr marL="731520" indent="0">
              <a:buNone/>
              <a:defRPr sz="1900"/>
            </a:lvl2pPr>
            <a:lvl3pPr marL="1463040" indent="0">
              <a:buNone/>
              <a:defRPr sz="1600"/>
            </a:lvl3pPr>
            <a:lvl4pPr marL="2194560" indent="0">
              <a:buNone/>
              <a:defRPr sz="1400"/>
            </a:lvl4pPr>
            <a:lvl5pPr marL="2926080" indent="0">
              <a:buNone/>
              <a:defRPr sz="1400"/>
            </a:lvl5pPr>
            <a:lvl6pPr marL="3657600" indent="0">
              <a:buNone/>
              <a:defRPr sz="1400"/>
            </a:lvl6pPr>
            <a:lvl7pPr marL="4389120" indent="0">
              <a:buNone/>
              <a:defRPr sz="1400"/>
            </a:lvl7pPr>
            <a:lvl8pPr marL="5120640" indent="0">
              <a:buNone/>
              <a:defRPr sz="1400"/>
            </a:lvl8pPr>
            <a:lvl9pPr marL="585216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FFC9F-ABDA-49F4-AC13-B08E9529A159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12CDA-6B04-4570-BB8C-EF70724A17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9056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02802"/>
            <a:ext cx="13990320" cy="1676400"/>
          </a:xfrm>
          <a:prstGeom prst="rect">
            <a:avLst/>
          </a:prstGeom>
        </p:spPr>
        <p:txBody>
          <a:bodyPr vert="horz" lIns="146304" tIns="73152" rIns="146304" bIns="73152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7240" y="2346961"/>
            <a:ext cx="13990320" cy="6638079"/>
          </a:xfrm>
          <a:prstGeom prst="rect">
            <a:avLst/>
          </a:prstGeom>
        </p:spPr>
        <p:txBody>
          <a:bodyPr vert="horz" lIns="146304" tIns="73152" rIns="146304" bIns="7315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" y="9322647"/>
            <a:ext cx="3627120" cy="535517"/>
          </a:xfrm>
          <a:prstGeom prst="rect">
            <a:avLst/>
          </a:prstGeom>
        </p:spPr>
        <p:txBody>
          <a:bodyPr vert="horz" lIns="146304" tIns="73152" rIns="146304" bIns="73152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2FFC9F-ABDA-49F4-AC13-B08E9529A159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11140" y="9322647"/>
            <a:ext cx="4922520" cy="535517"/>
          </a:xfrm>
          <a:prstGeom prst="rect">
            <a:avLst/>
          </a:prstGeom>
        </p:spPr>
        <p:txBody>
          <a:bodyPr vert="horz" lIns="146304" tIns="73152" rIns="146304" bIns="73152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140440" y="9322647"/>
            <a:ext cx="3627120" cy="535517"/>
          </a:xfrm>
          <a:prstGeom prst="rect">
            <a:avLst/>
          </a:prstGeom>
        </p:spPr>
        <p:txBody>
          <a:bodyPr vert="horz" lIns="146304" tIns="73152" rIns="146304" bIns="73152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212CDA-6B04-4570-BB8C-EF70724A17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458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63040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8640" indent="-548640" algn="l" defTabSz="1463040" rtl="0" eaLnBrk="1" latinLnBrk="0" hangingPunct="1">
        <a:spcBef>
          <a:spcPct val="20000"/>
        </a:spcBef>
        <a:buFont typeface="Arial" panose="020B0604020202020204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8720" indent="-457200" algn="l" defTabSz="1463040" rtl="0" eaLnBrk="1" latinLnBrk="0" hangingPunct="1">
        <a:spcBef>
          <a:spcPct val="20000"/>
        </a:spcBef>
        <a:buFont typeface="Arial" panose="020B0604020202020204" pitchFamily="34" charset="0"/>
        <a:buChar char="–"/>
        <a:defRPr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indent="-365760" algn="l" defTabSz="1463040" rtl="0" eaLnBrk="1" latinLnBrk="0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60320" indent="-365760" algn="l" defTabSz="1463040" rtl="0" eaLnBrk="1" latinLnBrk="0" hangingPunct="1">
        <a:spcBef>
          <a:spcPct val="20000"/>
        </a:spcBef>
        <a:buFont typeface="Arial" panose="020B0604020202020204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91840" indent="-365760" algn="l" defTabSz="1463040" rtl="0" eaLnBrk="1" latinLnBrk="0" hangingPunct="1">
        <a:spcBef>
          <a:spcPct val="20000"/>
        </a:spcBef>
        <a:buFont typeface="Arial" panose="020B0604020202020204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23360" indent="-365760" algn="l" defTabSz="146304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54880" indent="-365760" algn="l" defTabSz="146304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86400" indent="-365760" algn="l" defTabSz="146304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17920" indent="-365760" algn="l" defTabSz="146304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6304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algn="l" defTabSz="146304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63040" algn="l" defTabSz="146304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94560" algn="l" defTabSz="146304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26080" algn="l" defTabSz="146304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57600" algn="l" defTabSz="146304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89120" algn="l" defTabSz="146304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20640" algn="l" defTabSz="146304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52160" algn="l" defTabSz="146304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99707" y="-3431576"/>
            <a:ext cx="7880470" cy="16508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912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278806" y="-3583606"/>
            <a:ext cx="8077200" cy="16920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074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278806" y="-3583606"/>
            <a:ext cx="8077200" cy="16920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074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239909" y="-3541891"/>
            <a:ext cx="8001000" cy="16761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074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202606" y="-3659806"/>
            <a:ext cx="8077200" cy="16920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191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237828" y="-3161627"/>
            <a:ext cx="8002345" cy="167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191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286036" y="-3590837"/>
            <a:ext cx="8229600" cy="17240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191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602"/>
          <a:stretch/>
        </p:blipFill>
        <p:spPr>
          <a:xfrm rot="5400000">
            <a:off x="3368684" y="-1082684"/>
            <a:ext cx="8329834" cy="101904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34000" y="8177434"/>
            <a:ext cx="463941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 smtClean="0"/>
              <a:t>THE END</a:t>
            </a:r>
            <a:endParaRPr lang="en-US" sz="9600" b="1" dirty="0"/>
          </a:p>
        </p:txBody>
      </p:sp>
    </p:spTree>
    <p:extLst>
      <p:ext uri="{BB962C8B-B14F-4D97-AF65-F5344CB8AC3E}">
        <p14:creationId xmlns:p14="http://schemas.microsoft.com/office/powerpoint/2010/main" val="4222191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228269" y="-3719873"/>
            <a:ext cx="8402463" cy="17602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844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411182" y="-4096982"/>
            <a:ext cx="8458200" cy="17718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074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83667" y="-4055267"/>
            <a:ext cx="8382000" cy="17559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074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885012" y="-4104212"/>
            <a:ext cx="8610600" cy="18038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074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445667" y="-3979067"/>
            <a:ext cx="8382000" cy="17559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074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72982" y="-4096982"/>
            <a:ext cx="8458200" cy="17718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074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939521" y="-3777722"/>
            <a:ext cx="8153400" cy="17080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074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091921" y="-3853922"/>
            <a:ext cx="8153400" cy="17080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074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2</Words>
  <Application>Microsoft Office PowerPoint</Application>
  <PresentationFormat>Custom</PresentationFormat>
  <Paragraphs>1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NDOMAB</dc:creator>
  <cp:lastModifiedBy>NDOMAB</cp:lastModifiedBy>
  <cp:revision>4</cp:revision>
  <dcterms:created xsi:type="dcterms:W3CDTF">2017-11-06T21:57:01Z</dcterms:created>
  <dcterms:modified xsi:type="dcterms:W3CDTF">2017-11-06T22:36:12Z</dcterms:modified>
</cp:coreProperties>
</file>